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63" r:id="rId2"/>
    <p:sldId id="258" r:id="rId3"/>
    <p:sldId id="303" r:id="rId4"/>
    <p:sldId id="304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8" r:id="rId15"/>
    <p:sldId id="315" r:id="rId16"/>
    <p:sldId id="305" r:id="rId17"/>
    <p:sldId id="316" r:id="rId18"/>
    <p:sldId id="317" r:id="rId19"/>
    <p:sldId id="319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 autoAdjust="0"/>
    <p:restoredTop sz="97386" autoAdjust="0"/>
  </p:normalViewPr>
  <p:slideViewPr>
    <p:cSldViewPr snapToGrid="0">
      <p:cViewPr varScale="1">
        <p:scale>
          <a:sx n="207" d="100"/>
          <a:sy n="207" d="100"/>
        </p:scale>
        <p:origin x="176" y="7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FAD03-3F39-E24B-9B5B-845224E51580}" type="doc">
      <dgm:prSet loTypeId="urn:microsoft.com/office/officeart/2005/8/layout/StepDownProcess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262E182-2713-3C4F-BA2B-E6D98E9AFDB6}">
      <dgm:prSet phldrT="[Text]"/>
      <dgm:spPr/>
      <dgm:t>
        <a:bodyPr/>
        <a:lstStyle/>
        <a:p>
          <a:r>
            <a:rPr lang="en-GB"/>
            <a:t>Inputs</a:t>
          </a:r>
          <a:endParaRPr lang="en-GB" dirty="0"/>
        </a:p>
      </dgm:t>
    </dgm:pt>
    <dgm:pt modelId="{DB097ED7-9A42-3A4A-AB47-44B36CBBB133}" type="parTrans" cxnId="{0FF9E705-1445-1943-8EBD-2EC699F149E6}">
      <dgm:prSet/>
      <dgm:spPr/>
      <dgm:t>
        <a:bodyPr/>
        <a:lstStyle/>
        <a:p>
          <a:endParaRPr lang="en-GB"/>
        </a:p>
      </dgm:t>
    </dgm:pt>
    <dgm:pt modelId="{B033D0E5-1A00-9F43-A833-947C148380F0}" type="sibTrans" cxnId="{0FF9E705-1445-1943-8EBD-2EC699F149E6}">
      <dgm:prSet/>
      <dgm:spPr/>
      <dgm:t>
        <a:bodyPr/>
        <a:lstStyle/>
        <a:p>
          <a:endParaRPr lang="en-GB"/>
        </a:p>
      </dgm:t>
    </dgm:pt>
    <dgm:pt modelId="{FA226C32-DF81-7240-9DD7-CE2CD209BC1C}">
      <dgm:prSet phldrT="[Text]"/>
      <dgm:spPr/>
      <dgm:t>
        <a:bodyPr/>
        <a:lstStyle/>
        <a:p>
          <a:r>
            <a:rPr lang="en-GB" dirty="0"/>
            <a:t>Filter</a:t>
          </a:r>
        </a:p>
      </dgm:t>
    </dgm:pt>
    <dgm:pt modelId="{014D34E7-D5D3-DA4F-B525-870162CB9F0C}" type="parTrans" cxnId="{B086F168-CE8F-9443-A455-42EA9FA7FDE8}">
      <dgm:prSet/>
      <dgm:spPr/>
      <dgm:t>
        <a:bodyPr/>
        <a:lstStyle/>
        <a:p>
          <a:endParaRPr lang="en-GB"/>
        </a:p>
      </dgm:t>
    </dgm:pt>
    <dgm:pt modelId="{127D74BE-BA5E-144D-B2AF-BE0702DA54AE}" type="sibTrans" cxnId="{B086F168-CE8F-9443-A455-42EA9FA7FDE8}">
      <dgm:prSet/>
      <dgm:spPr/>
      <dgm:t>
        <a:bodyPr/>
        <a:lstStyle/>
        <a:p>
          <a:endParaRPr lang="en-GB"/>
        </a:p>
      </dgm:t>
    </dgm:pt>
    <dgm:pt modelId="{31065B4E-679A-4047-8EEC-012AB079D593}">
      <dgm:prSet phldrT="[Text]"/>
      <dgm:spPr/>
      <dgm:t>
        <a:bodyPr/>
        <a:lstStyle/>
        <a:p>
          <a:r>
            <a:rPr lang="en-GB" dirty="0"/>
            <a:t>Group</a:t>
          </a:r>
        </a:p>
      </dgm:t>
    </dgm:pt>
    <dgm:pt modelId="{664B1D6E-AF38-2D42-8E7B-8293BC0769F1}" type="parTrans" cxnId="{7CD8001B-0C6E-D642-A0F1-E3B4078D1683}">
      <dgm:prSet/>
      <dgm:spPr/>
      <dgm:t>
        <a:bodyPr/>
        <a:lstStyle/>
        <a:p>
          <a:endParaRPr lang="en-GB"/>
        </a:p>
      </dgm:t>
    </dgm:pt>
    <dgm:pt modelId="{BF84414B-2272-9E43-A359-B571155AA1BB}" type="sibTrans" cxnId="{7CD8001B-0C6E-D642-A0F1-E3B4078D1683}">
      <dgm:prSet/>
      <dgm:spPr/>
      <dgm:t>
        <a:bodyPr/>
        <a:lstStyle/>
        <a:p>
          <a:endParaRPr lang="en-GB"/>
        </a:p>
      </dgm:t>
    </dgm:pt>
    <dgm:pt modelId="{24661D6D-E253-B14F-A902-CC824765927A}">
      <dgm:prSet phldrT="[Text]"/>
      <dgm:spPr/>
      <dgm:t>
        <a:bodyPr/>
        <a:lstStyle/>
        <a:p>
          <a:r>
            <a:rPr lang="en-GB" dirty="0"/>
            <a:t>Sort</a:t>
          </a:r>
        </a:p>
      </dgm:t>
    </dgm:pt>
    <dgm:pt modelId="{EB6E877C-FDB2-6742-95AE-FEAB5B7FE841}" type="parTrans" cxnId="{7006126F-3D88-604F-B196-247A6B555F8E}">
      <dgm:prSet/>
      <dgm:spPr/>
      <dgm:t>
        <a:bodyPr/>
        <a:lstStyle/>
        <a:p>
          <a:endParaRPr lang="en-GB"/>
        </a:p>
      </dgm:t>
    </dgm:pt>
    <dgm:pt modelId="{F1670F46-A452-8C4E-BD4B-CD001013FCCF}" type="sibTrans" cxnId="{7006126F-3D88-604F-B196-247A6B555F8E}">
      <dgm:prSet/>
      <dgm:spPr/>
      <dgm:t>
        <a:bodyPr/>
        <a:lstStyle/>
        <a:p>
          <a:endParaRPr lang="en-GB"/>
        </a:p>
      </dgm:t>
    </dgm:pt>
    <dgm:pt modelId="{CFC13D12-A4B5-4440-B5AA-A36300FE451E}">
      <dgm:prSet phldrT="[Text]"/>
      <dgm:spPr/>
      <dgm:t>
        <a:bodyPr/>
        <a:lstStyle/>
        <a:p>
          <a:r>
            <a:rPr lang="en-GB" dirty="0"/>
            <a:t>Transform</a:t>
          </a:r>
        </a:p>
      </dgm:t>
    </dgm:pt>
    <dgm:pt modelId="{DAF58143-6214-A543-A8E7-5276631B7DA3}" type="parTrans" cxnId="{C0602C9A-917F-0E40-A1F1-E4996D4127D2}">
      <dgm:prSet/>
      <dgm:spPr/>
      <dgm:t>
        <a:bodyPr/>
        <a:lstStyle/>
        <a:p>
          <a:endParaRPr lang="en-GB"/>
        </a:p>
      </dgm:t>
    </dgm:pt>
    <dgm:pt modelId="{159C3615-CB73-1E48-8078-079C86C4FF82}" type="sibTrans" cxnId="{C0602C9A-917F-0E40-A1F1-E4996D4127D2}">
      <dgm:prSet/>
      <dgm:spPr/>
      <dgm:t>
        <a:bodyPr/>
        <a:lstStyle/>
        <a:p>
          <a:endParaRPr lang="en-GB"/>
        </a:p>
      </dgm:t>
    </dgm:pt>
    <dgm:pt modelId="{136F00A2-F9A9-9845-B4E0-70E784184AAD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54C4B01E-7C18-C649-97F3-CE7B69E238AE}" type="parTrans" cxnId="{FCE44E1C-2D84-ED4E-A592-5942094F9A0C}">
      <dgm:prSet/>
      <dgm:spPr/>
      <dgm:t>
        <a:bodyPr/>
        <a:lstStyle/>
        <a:p>
          <a:endParaRPr lang="en-GB"/>
        </a:p>
      </dgm:t>
    </dgm:pt>
    <dgm:pt modelId="{41A4D6ED-972F-994E-BBF0-9C2719B352CD}" type="sibTrans" cxnId="{FCE44E1C-2D84-ED4E-A592-5942094F9A0C}">
      <dgm:prSet/>
      <dgm:spPr/>
      <dgm:t>
        <a:bodyPr/>
        <a:lstStyle/>
        <a:p>
          <a:endParaRPr lang="en-GB"/>
        </a:p>
      </dgm:t>
    </dgm:pt>
    <dgm:pt modelId="{720B2E55-97BC-C042-8EC9-4C6D5458D12E}" type="pres">
      <dgm:prSet presAssocID="{B3FFAD03-3F39-E24B-9B5B-845224E51580}" presName="rootnode" presStyleCnt="0">
        <dgm:presLayoutVars>
          <dgm:chMax/>
          <dgm:chPref/>
          <dgm:dir/>
          <dgm:animLvl val="lvl"/>
        </dgm:presLayoutVars>
      </dgm:prSet>
      <dgm:spPr/>
    </dgm:pt>
    <dgm:pt modelId="{ACFBEADE-9F28-DE4E-9A9D-9D74E1DFFB7A}" type="pres">
      <dgm:prSet presAssocID="{9262E182-2713-3C4F-BA2B-E6D98E9AFDB6}" presName="composite" presStyleCnt="0"/>
      <dgm:spPr/>
    </dgm:pt>
    <dgm:pt modelId="{94DC3757-2FC1-1A4E-A58E-8F297C836018}" type="pres">
      <dgm:prSet presAssocID="{9262E182-2713-3C4F-BA2B-E6D98E9AFDB6}" presName="bentUpArrow1" presStyleLbl="alignImgPlace1" presStyleIdx="0" presStyleCnt="5"/>
      <dgm:spPr/>
    </dgm:pt>
    <dgm:pt modelId="{2D1A786E-BDF1-4A4A-AFB8-0CCAB98CC8B5}" type="pres">
      <dgm:prSet presAssocID="{9262E182-2713-3C4F-BA2B-E6D98E9AFDB6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27C3F84-196C-2342-9025-0A98C6362550}" type="pres">
      <dgm:prSet presAssocID="{9262E182-2713-3C4F-BA2B-E6D98E9AFDB6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49A5479-FAFA-DA4A-B045-4035A9345727}" type="pres">
      <dgm:prSet presAssocID="{B033D0E5-1A00-9F43-A833-947C148380F0}" presName="sibTrans" presStyleCnt="0"/>
      <dgm:spPr/>
    </dgm:pt>
    <dgm:pt modelId="{CD19FA82-9B08-4D46-B551-C2417855B2ED}" type="pres">
      <dgm:prSet presAssocID="{FA226C32-DF81-7240-9DD7-CE2CD209BC1C}" presName="composite" presStyleCnt="0"/>
      <dgm:spPr/>
    </dgm:pt>
    <dgm:pt modelId="{FC8DA237-B3D0-AD4C-BBE4-EBBBF592117E}" type="pres">
      <dgm:prSet presAssocID="{FA226C32-DF81-7240-9DD7-CE2CD209BC1C}" presName="bentUpArrow1" presStyleLbl="alignImgPlace1" presStyleIdx="1" presStyleCnt="5"/>
      <dgm:spPr/>
    </dgm:pt>
    <dgm:pt modelId="{61396045-C40A-454D-AE64-F5F65B8451A8}" type="pres">
      <dgm:prSet presAssocID="{FA226C32-DF81-7240-9DD7-CE2CD209BC1C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70B52B63-6544-AA4D-9679-5D2BF2F31BDD}" type="pres">
      <dgm:prSet presAssocID="{FA226C32-DF81-7240-9DD7-CE2CD209BC1C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EAC454FE-B8D9-124A-9B50-0B0639F57AA9}" type="pres">
      <dgm:prSet presAssocID="{127D74BE-BA5E-144D-B2AF-BE0702DA54AE}" presName="sibTrans" presStyleCnt="0"/>
      <dgm:spPr/>
    </dgm:pt>
    <dgm:pt modelId="{EAD13525-02C0-B64F-931A-6426527267ED}" type="pres">
      <dgm:prSet presAssocID="{CFC13D12-A4B5-4440-B5AA-A36300FE451E}" presName="composite" presStyleCnt="0"/>
      <dgm:spPr/>
    </dgm:pt>
    <dgm:pt modelId="{EB3585B7-8BD8-1D4E-96FD-25959E617CAE}" type="pres">
      <dgm:prSet presAssocID="{CFC13D12-A4B5-4440-B5AA-A36300FE451E}" presName="bentUpArrow1" presStyleLbl="alignImgPlace1" presStyleIdx="2" presStyleCnt="5"/>
      <dgm:spPr/>
    </dgm:pt>
    <dgm:pt modelId="{38E82FEA-F2C7-F14E-B0C1-C795A1A41927}" type="pres">
      <dgm:prSet presAssocID="{CFC13D12-A4B5-4440-B5AA-A36300FE451E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D270CFE-3624-6C44-BB26-77E2832DFF81}" type="pres">
      <dgm:prSet presAssocID="{CFC13D12-A4B5-4440-B5AA-A36300FE451E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20D2C50-465C-2F48-B952-CD8209696525}" type="pres">
      <dgm:prSet presAssocID="{159C3615-CB73-1E48-8078-079C86C4FF82}" presName="sibTrans" presStyleCnt="0"/>
      <dgm:spPr/>
    </dgm:pt>
    <dgm:pt modelId="{CBAD189E-9CA8-EC49-91CC-304BD87B9C33}" type="pres">
      <dgm:prSet presAssocID="{31065B4E-679A-4047-8EEC-012AB079D593}" presName="composite" presStyleCnt="0"/>
      <dgm:spPr/>
    </dgm:pt>
    <dgm:pt modelId="{CBCAB720-99C9-5F46-B5DF-F3EA63225989}" type="pres">
      <dgm:prSet presAssocID="{31065B4E-679A-4047-8EEC-012AB079D593}" presName="bentUpArrow1" presStyleLbl="alignImgPlace1" presStyleIdx="3" presStyleCnt="5"/>
      <dgm:spPr/>
    </dgm:pt>
    <dgm:pt modelId="{3D71785D-3292-0746-A58F-5052B06996F7}" type="pres">
      <dgm:prSet presAssocID="{31065B4E-679A-4047-8EEC-012AB079D593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8D37358F-76AF-DC41-9117-2B5A1BB68FA2}" type="pres">
      <dgm:prSet presAssocID="{31065B4E-679A-4047-8EEC-012AB079D59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E127367-C389-BD4B-B11A-62A60F82AF1D}" type="pres">
      <dgm:prSet presAssocID="{BF84414B-2272-9E43-A359-B571155AA1BB}" presName="sibTrans" presStyleCnt="0"/>
      <dgm:spPr/>
    </dgm:pt>
    <dgm:pt modelId="{D55DC46B-BB88-8A4A-8FD8-FA0B73EA63BB}" type="pres">
      <dgm:prSet presAssocID="{24661D6D-E253-B14F-A902-CC824765927A}" presName="composite" presStyleCnt="0"/>
      <dgm:spPr/>
    </dgm:pt>
    <dgm:pt modelId="{6AD84F95-1D0E-C74A-A844-F0C1CA2088B6}" type="pres">
      <dgm:prSet presAssocID="{24661D6D-E253-B14F-A902-CC824765927A}" presName="bentUpArrow1" presStyleLbl="alignImgPlace1" presStyleIdx="4" presStyleCnt="5"/>
      <dgm:spPr/>
    </dgm:pt>
    <dgm:pt modelId="{2341F899-475B-6F4F-B1CE-101F4A09B55F}" type="pres">
      <dgm:prSet presAssocID="{24661D6D-E253-B14F-A902-CC824765927A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DE08F1AD-8D79-124C-B00F-CF04CB66D96C}" type="pres">
      <dgm:prSet presAssocID="{24661D6D-E253-B14F-A902-CC824765927A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0E5755DD-A3C4-CA4C-80FC-8064F6D28389}" type="pres">
      <dgm:prSet presAssocID="{F1670F46-A452-8C4E-BD4B-CD001013FCCF}" presName="sibTrans" presStyleCnt="0"/>
      <dgm:spPr/>
    </dgm:pt>
    <dgm:pt modelId="{D84F8A4D-A833-4243-BDAF-1275F65B1C15}" type="pres">
      <dgm:prSet presAssocID="{136F00A2-F9A9-9845-B4E0-70E784184AAD}" presName="composite" presStyleCnt="0"/>
      <dgm:spPr/>
    </dgm:pt>
    <dgm:pt modelId="{31E14296-2C26-7640-AF45-CF8F8E2224C1}" type="pres">
      <dgm:prSet presAssocID="{136F00A2-F9A9-9845-B4E0-70E784184AAD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FF9E705-1445-1943-8EBD-2EC699F149E6}" srcId="{B3FFAD03-3F39-E24B-9B5B-845224E51580}" destId="{9262E182-2713-3C4F-BA2B-E6D98E9AFDB6}" srcOrd="0" destOrd="0" parTransId="{DB097ED7-9A42-3A4A-AB47-44B36CBBB133}" sibTransId="{B033D0E5-1A00-9F43-A833-947C148380F0}"/>
    <dgm:cxn modelId="{7CD8001B-0C6E-D642-A0F1-E3B4078D1683}" srcId="{B3FFAD03-3F39-E24B-9B5B-845224E51580}" destId="{31065B4E-679A-4047-8EEC-012AB079D593}" srcOrd="3" destOrd="0" parTransId="{664B1D6E-AF38-2D42-8E7B-8293BC0769F1}" sibTransId="{BF84414B-2272-9E43-A359-B571155AA1BB}"/>
    <dgm:cxn modelId="{FCE44E1C-2D84-ED4E-A592-5942094F9A0C}" srcId="{B3FFAD03-3F39-E24B-9B5B-845224E51580}" destId="{136F00A2-F9A9-9845-B4E0-70E784184AAD}" srcOrd="5" destOrd="0" parTransId="{54C4B01E-7C18-C649-97F3-CE7B69E238AE}" sibTransId="{41A4D6ED-972F-994E-BBF0-9C2719B352CD}"/>
    <dgm:cxn modelId="{AD196A35-C014-3443-83F2-79F5504C8191}" type="presOf" srcId="{24661D6D-E253-B14F-A902-CC824765927A}" destId="{2341F899-475B-6F4F-B1CE-101F4A09B55F}" srcOrd="0" destOrd="0" presId="urn:microsoft.com/office/officeart/2005/8/layout/StepDownProcess"/>
    <dgm:cxn modelId="{2039F43A-F7D1-3C46-A477-E00FA4783486}" type="presOf" srcId="{FA226C32-DF81-7240-9DD7-CE2CD209BC1C}" destId="{61396045-C40A-454D-AE64-F5F65B8451A8}" srcOrd="0" destOrd="0" presId="urn:microsoft.com/office/officeart/2005/8/layout/StepDownProcess"/>
    <dgm:cxn modelId="{B086F168-CE8F-9443-A455-42EA9FA7FDE8}" srcId="{B3FFAD03-3F39-E24B-9B5B-845224E51580}" destId="{FA226C32-DF81-7240-9DD7-CE2CD209BC1C}" srcOrd="1" destOrd="0" parTransId="{014D34E7-D5D3-DA4F-B525-870162CB9F0C}" sibTransId="{127D74BE-BA5E-144D-B2AF-BE0702DA54AE}"/>
    <dgm:cxn modelId="{C4A61E6D-8F92-3848-B74D-E57A2F9A252D}" type="presOf" srcId="{CFC13D12-A4B5-4440-B5AA-A36300FE451E}" destId="{38E82FEA-F2C7-F14E-B0C1-C795A1A41927}" srcOrd="0" destOrd="0" presId="urn:microsoft.com/office/officeart/2005/8/layout/StepDownProcess"/>
    <dgm:cxn modelId="{7006126F-3D88-604F-B196-247A6B555F8E}" srcId="{B3FFAD03-3F39-E24B-9B5B-845224E51580}" destId="{24661D6D-E253-B14F-A902-CC824765927A}" srcOrd="4" destOrd="0" parTransId="{EB6E877C-FDB2-6742-95AE-FEAB5B7FE841}" sibTransId="{F1670F46-A452-8C4E-BD4B-CD001013FCCF}"/>
    <dgm:cxn modelId="{E1FC0B79-B27B-CB4F-8547-336774E772DA}" type="presOf" srcId="{9262E182-2713-3C4F-BA2B-E6D98E9AFDB6}" destId="{2D1A786E-BDF1-4A4A-AFB8-0CCAB98CC8B5}" srcOrd="0" destOrd="0" presId="urn:microsoft.com/office/officeart/2005/8/layout/StepDownProcess"/>
    <dgm:cxn modelId="{0D4CC38A-A6A0-6F48-A8D7-B73AE92AFC1D}" type="presOf" srcId="{31065B4E-679A-4047-8EEC-012AB079D593}" destId="{3D71785D-3292-0746-A58F-5052B06996F7}" srcOrd="0" destOrd="0" presId="urn:microsoft.com/office/officeart/2005/8/layout/StepDownProcess"/>
    <dgm:cxn modelId="{C0602C9A-917F-0E40-A1F1-E4996D4127D2}" srcId="{B3FFAD03-3F39-E24B-9B5B-845224E51580}" destId="{CFC13D12-A4B5-4440-B5AA-A36300FE451E}" srcOrd="2" destOrd="0" parTransId="{DAF58143-6214-A543-A8E7-5276631B7DA3}" sibTransId="{159C3615-CB73-1E48-8078-079C86C4FF82}"/>
    <dgm:cxn modelId="{3CD993D8-A758-D24C-AC98-44E97F9D51B5}" type="presOf" srcId="{136F00A2-F9A9-9845-B4E0-70E784184AAD}" destId="{31E14296-2C26-7640-AF45-CF8F8E2224C1}" srcOrd="0" destOrd="0" presId="urn:microsoft.com/office/officeart/2005/8/layout/StepDownProcess"/>
    <dgm:cxn modelId="{6CC3ABD8-3F83-0D49-814B-F501B8B4C241}" type="presOf" srcId="{B3FFAD03-3F39-E24B-9B5B-845224E51580}" destId="{720B2E55-97BC-C042-8EC9-4C6D5458D12E}" srcOrd="0" destOrd="0" presId="urn:microsoft.com/office/officeart/2005/8/layout/StepDownProcess"/>
    <dgm:cxn modelId="{71131556-6AED-1944-A9FE-E3DA9257257C}" type="presParOf" srcId="{720B2E55-97BC-C042-8EC9-4C6D5458D12E}" destId="{ACFBEADE-9F28-DE4E-9A9D-9D74E1DFFB7A}" srcOrd="0" destOrd="0" presId="urn:microsoft.com/office/officeart/2005/8/layout/StepDownProcess"/>
    <dgm:cxn modelId="{9E8AD91E-E19C-FB4F-81EC-002A0B02CD3E}" type="presParOf" srcId="{ACFBEADE-9F28-DE4E-9A9D-9D74E1DFFB7A}" destId="{94DC3757-2FC1-1A4E-A58E-8F297C836018}" srcOrd="0" destOrd="0" presId="urn:microsoft.com/office/officeart/2005/8/layout/StepDownProcess"/>
    <dgm:cxn modelId="{708E4DEE-B69D-FF4A-AA12-2082388A82D9}" type="presParOf" srcId="{ACFBEADE-9F28-DE4E-9A9D-9D74E1DFFB7A}" destId="{2D1A786E-BDF1-4A4A-AFB8-0CCAB98CC8B5}" srcOrd="1" destOrd="0" presId="urn:microsoft.com/office/officeart/2005/8/layout/StepDownProcess"/>
    <dgm:cxn modelId="{46A465E7-B757-1C43-81C7-7B5CE3367F50}" type="presParOf" srcId="{ACFBEADE-9F28-DE4E-9A9D-9D74E1DFFB7A}" destId="{A27C3F84-196C-2342-9025-0A98C6362550}" srcOrd="2" destOrd="0" presId="urn:microsoft.com/office/officeart/2005/8/layout/StepDownProcess"/>
    <dgm:cxn modelId="{A5A93EC8-10BE-CB4E-8994-CEAEAE024475}" type="presParOf" srcId="{720B2E55-97BC-C042-8EC9-4C6D5458D12E}" destId="{D49A5479-FAFA-DA4A-B045-4035A9345727}" srcOrd="1" destOrd="0" presId="urn:microsoft.com/office/officeart/2005/8/layout/StepDownProcess"/>
    <dgm:cxn modelId="{AB4D0D20-F6AF-5B46-A966-D713BB8F39DA}" type="presParOf" srcId="{720B2E55-97BC-C042-8EC9-4C6D5458D12E}" destId="{CD19FA82-9B08-4D46-B551-C2417855B2ED}" srcOrd="2" destOrd="0" presId="urn:microsoft.com/office/officeart/2005/8/layout/StepDownProcess"/>
    <dgm:cxn modelId="{53155EC7-D893-114B-971B-E9C87BF0032F}" type="presParOf" srcId="{CD19FA82-9B08-4D46-B551-C2417855B2ED}" destId="{FC8DA237-B3D0-AD4C-BBE4-EBBBF592117E}" srcOrd="0" destOrd="0" presId="urn:microsoft.com/office/officeart/2005/8/layout/StepDownProcess"/>
    <dgm:cxn modelId="{C78BC49A-8F25-7C49-AE57-8B2630F63B8A}" type="presParOf" srcId="{CD19FA82-9B08-4D46-B551-C2417855B2ED}" destId="{61396045-C40A-454D-AE64-F5F65B8451A8}" srcOrd="1" destOrd="0" presId="urn:microsoft.com/office/officeart/2005/8/layout/StepDownProcess"/>
    <dgm:cxn modelId="{50C4526B-8D64-DE44-9936-0B7142C34B26}" type="presParOf" srcId="{CD19FA82-9B08-4D46-B551-C2417855B2ED}" destId="{70B52B63-6544-AA4D-9679-5D2BF2F31BDD}" srcOrd="2" destOrd="0" presId="urn:microsoft.com/office/officeart/2005/8/layout/StepDownProcess"/>
    <dgm:cxn modelId="{13345AD8-C9E5-2441-A401-534428CD4176}" type="presParOf" srcId="{720B2E55-97BC-C042-8EC9-4C6D5458D12E}" destId="{EAC454FE-B8D9-124A-9B50-0B0639F57AA9}" srcOrd="3" destOrd="0" presId="urn:microsoft.com/office/officeart/2005/8/layout/StepDownProcess"/>
    <dgm:cxn modelId="{B3642B12-B08E-274F-99F8-A4B42B765B95}" type="presParOf" srcId="{720B2E55-97BC-C042-8EC9-4C6D5458D12E}" destId="{EAD13525-02C0-B64F-931A-6426527267ED}" srcOrd="4" destOrd="0" presId="urn:microsoft.com/office/officeart/2005/8/layout/StepDownProcess"/>
    <dgm:cxn modelId="{AF4AD292-08C6-A449-B658-F255E9F31989}" type="presParOf" srcId="{EAD13525-02C0-B64F-931A-6426527267ED}" destId="{EB3585B7-8BD8-1D4E-96FD-25959E617CAE}" srcOrd="0" destOrd="0" presId="urn:microsoft.com/office/officeart/2005/8/layout/StepDownProcess"/>
    <dgm:cxn modelId="{2516EED3-282F-F14C-885C-5A43F43ABF6D}" type="presParOf" srcId="{EAD13525-02C0-B64F-931A-6426527267ED}" destId="{38E82FEA-F2C7-F14E-B0C1-C795A1A41927}" srcOrd="1" destOrd="0" presId="urn:microsoft.com/office/officeart/2005/8/layout/StepDownProcess"/>
    <dgm:cxn modelId="{4E30725A-478D-FE46-BC4A-87C665F562BD}" type="presParOf" srcId="{EAD13525-02C0-B64F-931A-6426527267ED}" destId="{AD270CFE-3624-6C44-BB26-77E2832DFF81}" srcOrd="2" destOrd="0" presId="urn:microsoft.com/office/officeart/2005/8/layout/StepDownProcess"/>
    <dgm:cxn modelId="{12B19FF4-5119-EC49-B5AE-392658DE4B0D}" type="presParOf" srcId="{720B2E55-97BC-C042-8EC9-4C6D5458D12E}" destId="{E20D2C50-465C-2F48-B952-CD8209696525}" srcOrd="5" destOrd="0" presId="urn:microsoft.com/office/officeart/2005/8/layout/StepDownProcess"/>
    <dgm:cxn modelId="{3CA76092-D05F-7B40-9082-8B2E32C83AD8}" type="presParOf" srcId="{720B2E55-97BC-C042-8EC9-4C6D5458D12E}" destId="{CBAD189E-9CA8-EC49-91CC-304BD87B9C33}" srcOrd="6" destOrd="0" presId="urn:microsoft.com/office/officeart/2005/8/layout/StepDownProcess"/>
    <dgm:cxn modelId="{1025733B-E38F-994C-B364-73B87D13A0F2}" type="presParOf" srcId="{CBAD189E-9CA8-EC49-91CC-304BD87B9C33}" destId="{CBCAB720-99C9-5F46-B5DF-F3EA63225989}" srcOrd="0" destOrd="0" presId="urn:microsoft.com/office/officeart/2005/8/layout/StepDownProcess"/>
    <dgm:cxn modelId="{02B42B1F-CCF0-4349-8495-0DBEBAF7E7BF}" type="presParOf" srcId="{CBAD189E-9CA8-EC49-91CC-304BD87B9C33}" destId="{3D71785D-3292-0746-A58F-5052B06996F7}" srcOrd="1" destOrd="0" presId="urn:microsoft.com/office/officeart/2005/8/layout/StepDownProcess"/>
    <dgm:cxn modelId="{2C955712-2E38-E64B-8789-4FA353DBC1C0}" type="presParOf" srcId="{CBAD189E-9CA8-EC49-91CC-304BD87B9C33}" destId="{8D37358F-76AF-DC41-9117-2B5A1BB68FA2}" srcOrd="2" destOrd="0" presId="urn:microsoft.com/office/officeart/2005/8/layout/StepDownProcess"/>
    <dgm:cxn modelId="{A8CB4C50-B6EA-5F42-99A1-BFADF664AA3E}" type="presParOf" srcId="{720B2E55-97BC-C042-8EC9-4C6D5458D12E}" destId="{3E127367-C389-BD4B-B11A-62A60F82AF1D}" srcOrd="7" destOrd="0" presId="urn:microsoft.com/office/officeart/2005/8/layout/StepDownProcess"/>
    <dgm:cxn modelId="{9CE41307-8607-FC4C-A0A1-E74CCBDD5102}" type="presParOf" srcId="{720B2E55-97BC-C042-8EC9-4C6D5458D12E}" destId="{D55DC46B-BB88-8A4A-8FD8-FA0B73EA63BB}" srcOrd="8" destOrd="0" presId="urn:microsoft.com/office/officeart/2005/8/layout/StepDownProcess"/>
    <dgm:cxn modelId="{90EBF6E5-960C-3E46-B89F-3EDA7CF666B5}" type="presParOf" srcId="{D55DC46B-BB88-8A4A-8FD8-FA0B73EA63BB}" destId="{6AD84F95-1D0E-C74A-A844-F0C1CA2088B6}" srcOrd="0" destOrd="0" presId="urn:microsoft.com/office/officeart/2005/8/layout/StepDownProcess"/>
    <dgm:cxn modelId="{2D15BDE2-58CA-7449-A682-0A99733A81A9}" type="presParOf" srcId="{D55DC46B-BB88-8A4A-8FD8-FA0B73EA63BB}" destId="{2341F899-475B-6F4F-B1CE-101F4A09B55F}" srcOrd="1" destOrd="0" presId="urn:microsoft.com/office/officeart/2005/8/layout/StepDownProcess"/>
    <dgm:cxn modelId="{B8CCC13F-FD06-B345-B8E6-99AE2A781E47}" type="presParOf" srcId="{D55DC46B-BB88-8A4A-8FD8-FA0B73EA63BB}" destId="{DE08F1AD-8D79-124C-B00F-CF04CB66D96C}" srcOrd="2" destOrd="0" presId="urn:microsoft.com/office/officeart/2005/8/layout/StepDownProcess"/>
    <dgm:cxn modelId="{2E27B7B9-49C2-BB40-9F10-52C81E2196B3}" type="presParOf" srcId="{720B2E55-97BC-C042-8EC9-4C6D5458D12E}" destId="{0E5755DD-A3C4-CA4C-80FC-8064F6D28389}" srcOrd="9" destOrd="0" presId="urn:microsoft.com/office/officeart/2005/8/layout/StepDownProcess"/>
    <dgm:cxn modelId="{9CF7F5A9-CABA-4B4B-B4DF-B39CF018EFF2}" type="presParOf" srcId="{720B2E55-97BC-C042-8EC9-4C6D5458D12E}" destId="{D84F8A4D-A833-4243-BDAF-1275F65B1C15}" srcOrd="10" destOrd="0" presId="urn:microsoft.com/office/officeart/2005/8/layout/StepDownProcess"/>
    <dgm:cxn modelId="{255EDA9D-FD08-D14B-826C-7F658B722092}" type="presParOf" srcId="{D84F8A4D-A833-4243-BDAF-1275F65B1C15}" destId="{31E14296-2C26-7640-AF45-CF8F8E2224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C3757-2FC1-1A4E-A58E-8F297C836018}">
      <dsp:nvSpPr>
        <dsp:cNvPr id="0" name=""/>
        <dsp:cNvSpPr/>
      </dsp:nvSpPr>
      <dsp:spPr>
        <a:xfrm rot="5400000">
          <a:off x="1535358" y="582468"/>
          <a:ext cx="501375" cy="570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A786E-BDF1-4A4A-AFB8-0CCAB98CC8B5}">
      <dsp:nvSpPr>
        <dsp:cNvPr id="0" name=""/>
        <dsp:cNvSpPr/>
      </dsp:nvSpPr>
      <dsp:spPr>
        <a:xfrm>
          <a:off x="1402524" y="26684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Inputs</a:t>
          </a:r>
          <a:endParaRPr lang="en-GB" sz="1200" kern="1200" dirty="0"/>
        </a:p>
      </dsp:txBody>
      <dsp:txXfrm>
        <a:off x="1431369" y="55529"/>
        <a:ext cx="786330" cy="533097"/>
      </dsp:txXfrm>
    </dsp:sp>
    <dsp:sp modelId="{A27C3F84-196C-2342-9025-0A98C6362550}">
      <dsp:nvSpPr>
        <dsp:cNvPr id="0" name=""/>
        <dsp:cNvSpPr/>
      </dsp:nvSpPr>
      <dsp:spPr>
        <a:xfrm>
          <a:off x="2246544" y="83029"/>
          <a:ext cx="613860" cy="4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DA237-B3D0-AD4C-BBE4-EBBBF592117E}">
      <dsp:nvSpPr>
        <dsp:cNvPr id="0" name=""/>
        <dsp:cNvSpPr/>
      </dsp:nvSpPr>
      <dsp:spPr>
        <a:xfrm rot="5400000">
          <a:off x="2235140" y="1246117"/>
          <a:ext cx="501375" cy="570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-2675476"/>
            <a:satOff val="22187"/>
            <a:lumOff val="3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96045-C40A-454D-AE64-F5F65B8451A8}">
      <dsp:nvSpPr>
        <dsp:cNvPr id="0" name=""/>
        <dsp:cNvSpPr/>
      </dsp:nvSpPr>
      <dsp:spPr>
        <a:xfrm>
          <a:off x="2102306" y="690333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-1996664"/>
            <a:satOff val="16923"/>
            <a:lumOff val="1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Filter</a:t>
          </a:r>
        </a:p>
      </dsp:txBody>
      <dsp:txXfrm>
        <a:off x="2131151" y="719178"/>
        <a:ext cx="786330" cy="533097"/>
      </dsp:txXfrm>
    </dsp:sp>
    <dsp:sp modelId="{70B52B63-6544-AA4D-9679-5D2BF2F31BDD}">
      <dsp:nvSpPr>
        <dsp:cNvPr id="0" name=""/>
        <dsp:cNvSpPr/>
      </dsp:nvSpPr>
      <dsp:spPr>
        <a:xfrm>
          <a:off x="2946327" y="746678"/>
          <a:ext cx="613860" cy="4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585B7-8BD8-1D4E-96FD-25959E617CAE}">
      <dsp:nvSpPr>
        <dsp:cNvPr id="0" name=""/>
        <dsp:cNvSpPr/>
      </dsp:nvSpPr>
      <dsp:spPr>
        <a:xfrm rot="5400000">
          <a:off x="2934923" y="1909766"/>
          <a:ext cx="501375" cy="570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-5350952"/>
            <a:satOff val="44374"/>
            <a:lumOff val="7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82FEA-F2C7-F14E-B0C1-C795A1A41927}">
      <dsp:nvSpPr>
        <dsp:cNvPr id="0" name=""/>
        <dsp:cNvSpPr/>
      </dsp:nvSpPr>
      <dsp:spPr>
        <a:xfrm>
          <a:off x="2802089" y="1353982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-3993327"/>
            <a:satOff val="33846"/>
            <a:lumOff val="3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Transform</a:t>
          </a:r>
        </a:p>
      </dsp:txBody>
      <dsp:txXfrm>
        <a:off x="2830934" y="1382827"/>
        <a:ext cx="786330" cy="533097"/>
      </dsp:txXfrm>
    </dsp:sp>
    <dsp:sp modelId="{AD270CFE-3624-6C44-BB26-77E2832DFF81}">
      <dsp:nvSpPr>
        <dsp:cNvPr id="0" name=""/>
        <dsp:cNvSpPr/>
      </dsp:nvSpPr>
      <dsp:spPr>
        <a:xfrm>
          <a:off x="3646110" y="1410327"/>
          <a:ext cx="613860" cy="4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AB720-99C9-5F46-B5DF-F3EA63225989}">
      <dsp:nvSpPr>
        <dsp:cNvPr id="0" name=""/>
        <dsp:cNvSpPr/>
      </dsp:nvSpPr>
      <dsp:spPr>
        <a:xfrm rot="5400000">
          <a:off x="3634706" y="2573415"/>
          <a:ext cx="501375" cy="570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-8026427"/>
            <a:satOff val="66562"/>
            <a:lumOff val="10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71785D-3292-0746-A58F-5052B06996F7}">
      <dsp:nvSpPr>
        <dsp:cNvPr id="0" name=""/>
        <dsp:cNvSpPr/>
      </dsp:nvSpPr>
      <dsp:spPr>
        <a:xfrm>
          <a:off x="3501872" y="2017630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-5989991"/>
            <a:satOff val="50769"/>
            <a:lumOff val="5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Group</a:t>
          </a:r>
        </a:p>
      </dsp:txBody>
      <dsp:txXfrm>
        <a:off x="3530717" y="2046475"/>
        <a:ext cx="786330" cy="533097"/>
      </dsp:txXfrm>
    </dsp:sp>
    <dsp:sp modelId="{8D37358F-76AF-DC41-9117-2B5A1BB68FA2}">
      <dsp:nvSpPr>
        <dsp:cNvPr id="0" name=""/>
        <dsp:cNvSpPr/>
      </dsp:nvSpPr>
      <dsp:spPr>
        <a:xfrm>
          <a:off x="4345893" y="2073975"/>
          <a:ext cx="613860" cy="4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84F95-1D0E-C74A-A844-F0C1CA2088B6}">
      <dsp:nvSpPr>
        <dsp:cNvPr id="0" name=""/>
        <dsp:cNvSpPr/>
      </dsp:nvSpPr>
      <dsp:spPr>
        <a:xfrm rot="5400000">
          <a:off x="4334489" y="3237064"/>
          <a:ext cx="501375" cy="5707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-10701903"/>
            <a:satOff val="88749"/>
            <a:lumOff val="14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1F899-475B-6F4F-B1CE-101F4A09B55F}">
      <dsp:nvSpPr>
        <dsp:cNvPr id="0" name=""/>
        <dsp:cNvSpPr/>
      </dsp:nvSpPr>
      <dsp:spPr>
        <a:xfrm>
          <a:off x="4201655" y="2681279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-7986655"/>
            <a:satOff val="67692"/>
            <a:lumOff val="6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Sort</a:t>
          </a:r>
        </a:p>
      </dsp:txBody>
      <dsp:txXfrm>
        <a:off x="4230500" y="2710124"/>
        <a:ext cx="786330" cy="533097"/>
      </dsp:txXfrm>
    </dsp:sp>
    <dsp:sp modelId="{DE08F1AD-8D79-124C-B00F-CF04CB66D96C}">
      <dsp:nvSpPr>
        <dsp:cNvPr id="0" name=""/>
        <dsp:cNvSpPr/>
      </dsp:nvSpPr>
      <dsp:spPr>
        <a:xfrm>
          <a:off x="5045676" y="2737624"/>
          <a:ext cx="613860" cy="4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14296-2C26-7640-AF45-CF8F8E2224C1}">
      <dsp:nvSpPr>
        <dsp:cNvPr id="0" name=""/>
        <dsp:cNvSpPr/>
      </dsp:nvSpPr>
      <dsp:spPr>
        <a:xfrm>
          <a:off x="4901438" y="3344928"/>
          <a:ext cx="844020" cy="590787"/>
        </a:xfrm>
        <a:prstGeom prst="roundRect">
          <a:avLst>
            <a:gd name="adj" fmla="val 16670"/>
          </a:avLst>
        </a:prstGeom>
        <a:solidFill>
          <a:schemeClr val="accent3">
            <a:hueOff val="-9983318"/>
            <a:satOff val="84615"/>
            <a:lumOff val="8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Output</a:t>
          </a:r>
        </a:p>
      </dsp:txBody>
      <dsp:txXfrm>
        <a:off x="4930283" y="3373773"/>
        <a:ext cx="786330" cy="533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29ba36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329ba36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1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66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6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Aggregation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A010-0524-6143-8637-D2FBF2E5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99ED9-CA21-8C40-A43C-744BDB00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4813-131B-D04A-871F-E6BE19B1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836CE-29FF-B04B-BA98-ADFEBE58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12AF-067A-DE40-BCAC-1A38B732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B2FD2-F38E-0B4E-864A-83CC38E6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2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E113-AA51-EB4D-8C9C-17B58EBE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FE850-978C-D644-A3B7-FCABB994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80B6-28B8-1E40-A94E-00F0438F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B8165-519D-8542-9802-AE69E737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2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443-342F-CD49-B4FA-7D18699F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39119-C79D-684A-896E-D543F2B4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53E-E6D2-944F-B23E-FFA62C19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C41F2-E9FC-1748-868D-97F06A39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EE3B-6F0E-2447-831A-A9DDA31C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DB319-19FD-FC46-A451-314E5DCD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F89A-6502-D149-8061-C3F0C007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83086-38FA-374D-A630-E85D7ABF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D8467-0C7F-0845-89CC-E0D2C675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building aggregation pipelines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84605-062C-A44E-B150-6C9A6438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possible, pre-process data with aggregation before feeding into analytic tools</a:t>
            </a:r>
          </a:p>
          <a:p>
            <a:r>
              <a:rPr lang="en-US" dirty="0"/>
              <a:t>Use an editor that understands JavaScript syntax (Visual Studio code is good)</a:t>
            </a:r>
          </a:p>
          <a:p>
            <a:r>
              <a:rPr lang="en-US" dirty="0"/>
              <a:t>Carefully build up each stage one at a time.  </a:t>
            </a:r>
          </a:p>
          <a:p>
            <a:r>
              <a:rPr lang="en-US" dirty="0"/>
              <a:t>Watch out for matching braces “{“ and “}”</a:t>
            </a:r>
          </a:p>
          <a:p>
            <a:r>
              <a:rPr lang="en-US" dirty="0"/>
              <a:t>Try  the Compass aggregation pipeline builder or similar tools. </a:t>
            </a:r>
          </a:p>
        </p:txBody>
      </p:sp>
    </p:spTree>
    <p:extLst>
      <p:ext uri="{BB962C8B-B14F-4D97-AF65-F5344CB8AC3E}">
        <p14:creationId xmlns:p14="http://schemas.microsoft.com/office/powerpoint/2010/main" val="38187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Aggregation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AU" dirty="0"/>
              <a:t>Aggregation provides server side data manipulation to match what is found in the SQL language</a:t>
            </a:r>
          </a:p>
          <a:p>
            <a:pPr marL="285750" indent="-285750">
              <a:spcAft>
                <a:spcPts val="1600"/>
              </a:spcAft>
            </a:pPr>
            <a:r>
              <a:rPr lang="en-AU" dirty="0"/>
              <a:t>It provides “stages” to filter, group, sort, transform and join data </a:t>
            </a:r>
          </a:p>
          <a:p>
            <a:pPr marL="285750" indent="-285750">
              <a:spcAft>
                <a:spcPts val="1600"/>
              </a:spcAft>
            </a:pPr>
            <a:r>
              <a:rPr lang="en-AU" dirty="0"/>
              <a:t>Aggregation processing occurs on the server side, reducing network and client side overhead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05E3-F1BD-E442-958E-43ADA50B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99090-0EFF-2645-A94B-93B52A472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1500"/>
            <a:ext cx="2476324" cy="2949494"/>
          </a:xfrm>
        </p:spPr>
        <p:txBody>
          <a:bodyPr/>
          <a:lstStyle/>
          <a:p>
            <a:r>
              <a:rPr lang="en-US" dirty="0"/>
              <a:t>Aggregation pipelines are formulated in “stages” through which data flows.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9D1ADD-DA78-5147-B5FA-65E19D94F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639297"/>
              </p:ext>
            </p:extLst>
          </p:nvPr>
        </p:nvGraphicFramePr>
        <p:xfrm>
          <a:off x="2575567" y="1035739"/>
          <a:ext cx="7147983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544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DC3757-2FC1-1A4E-A58E-8F297C836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1A786E-BDF1-4A4A-AFB8-0CCAB98CC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7C3F84-196C-2342-9025-0A98C6362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8DA237-B3D0-AD4C-BBE4-EBBBF5921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396045-C40A-454D-AE64-F5F65B845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B52B63-6544-AA4D-9679-5D2BF2F31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3585B7-8BD8-1D4E-96FD-25959E617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E82FEA-F2C7-F14E-B0C1-C795A1A41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270CFE-3624-6C44-BB26-77E2832DF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CAB720-99C9-5F46-B5DF-F3EA63225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71785D-3292-0746-A58F-5052B0699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37358F-76AF-DC41-9117-2B5A1BB68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D84F95-1D0E-C74A-A844-F0C1CA208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41F899-475B-6F4F-B1CE-101F4A09B5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08F1AD-8D79-124C-B00F-CF04CB66D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E14296-2C26-7640-AF45-CF8F8E222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5C07-13D6-394A-A145-42EB9A3F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411827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738B-492D-5648-9940-872DC2EA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3BA5F-F170-A342-A022-0933E505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08F3-FD01-D24D-8AC0-DB436100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B8DCD-A699-0A4E-9448-43CF73B5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4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47F8-DB3D-2146-84A1-EA8C2552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FE748-E87B-8042-8439-9AC1C1CD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9B32-6538-EF48-84BB-A939D999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5466E-E499-E64E-89BE-AB7916DB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065D-0BE6-1342-B760-9B10A6F3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A603F-20EC-BC4C-BED4-160DACC6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28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6191</TotalTime>
  <Words>129</Words>
  <Application>Microsoft Macintosh PowerPoint</Application>
  <PresentationFormat>On-screen Show (16:9)</PresentationFormat>
  <Paragraphs>20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Roboto</vt:lpstr>
      <vt:lpstr>Simple Light</vt:lpstr>
      <vt:lpstr>Introduction to Aggregation</vt:lpstr>
      <vt:lpstr>Aggregation</vt:lpstr>
      <vt:lpstr>Pipelines</vt:lpstr>
      <vt:lpstr>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 for building aggregation pipelines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23</cp:revision>
  <dcterms:modified xsi:type="dcterms:W3CDTF">2021-12-06T04:13:15Z</dcterms:modified>
</cp:coreProperties>
</file>